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5" r:id="rId4"/>
    <p:sldId id="258" r:id="rId5"/>
    <p:sldId id="259" r:id="rId6"/>
    <p:sldId id="261" r:id="rId7"/>
    <p:sldId id="262" r:id="rId8"/>
    <p:sldId id="265" r:id="rId9"/>
    <p:sldId id="266" r:id="rId10"/>
    <p:sldId id="268" r:id="rId11"/>
    <p:sldId id="279" r:id="rId12"/>
    <p:sldId id="287" r:id="rId13"/>
    <p:sldId id="286" r:id="rId14"/>
    <p:sldId id="285" r:id="rId15"/>
    <p:sldId id="284" r:id="rId16"/>
    <p:sldId id="283" r:id="rId17"/>
    <p:sldId id="282" r:id="rId18"/>
    <p:sldId id="281" r:id="rId19"/>
    <p:sldId id="289" r:id="rId20"/>
    <p:sldId id="294" r:id="rId21"/>
    <p:sldId id="288" r:id="rId22"/>
    <p:sldId id="280" r:id="rId23"/>
    <p:sldId id="292" r:id="rId24"/>
    <p:sldId id="291" r:id="rId25"/>
    <p:sldId id="290" r:id="rId26"/>
    <p:sldId id="293" r:id="rId27"/>
    <p:sldId id="269" r:id="rId28"/>
    <p:sldId id="270" r:id="rId29"/>
    <p:sldId id="272" r:id="rId30"/>
    <p:sldId id="273" r:id="rId31"/>
    <p:sldId id="274" r:id="rId32"/>
    <p:sldId id="275" r:id="rId33"/>
    <p:sldId id="27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E61EE-8824-4F0E-B7DB-D2A8EE198ACF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A1E89-7C63-4477-A777-9744E35FF1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A1E89-7C63-4477-A777-9744E35FF13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Без названи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35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02" y="500042"/>
            <a:ext cx="8643998" cy="147002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комбинированного вида № 177» городского округа Самара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1928802"/>
            <a:ext cx="6400800" cy="1752600"/>
          </a:xfrm>
        </p:spPr>
        <p:txBody>
          <a:bodyPr>
            <a:normAutofit/>
          </a:bodyPr>
          <a:lstStyle/>
          <a:p>
            <a:r>
              <a:rPr lang="ru-RU" sz="4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Новогодняя сказка в детском саду</a:t>
            </a:r>
            <a:endParaRPr lang="ru-RU" sz="4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Картинки по запросу новогодняя картинка для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28" name="AutoShape 4" descr="Картинки по запросу новогодняя картинка для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1" name="Picture 7" descr="E:\Фото детского сада\101MSDCF\DSC05411.JPG"/>
          <p:cNvPicPr>
            <a:picLocks noChangeAspect="1" noChangeArrowheads="1"/>
          </p:cNvPicPr>
          <p:nvPr/>
        </p:nvPicPr>
        <p:blipFill>
          <a:blip r:embed="rId3" cstate="print"/>
          <a:srcRect l="17187" t="38281" r="19532" b="12500"/>
          <a:stretch>
            <a:fillRect/>
          </a:stretch>
        </p:blipFill>
        <p:spPr bwMode="auto">
          <a:xfrm>
            <a:off x="1857356" y="3643314"/>
            <a:ext cx="5373112" cy="278605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86116" y="607220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2016-2017 год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18434" name="Picture 2" descr="E:\Фото детского сада\101MSDCF\DSC05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15436" cy="557214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3108" y="6072206"/>
            <a:ext cx="457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«Волк и семеро козлят»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20482" name="Picture 2" descr="E:\Фото детского сада\101MSDCF\DSC05398.JPG"/>
          <p:cNvPicPr>
            <a:picLocks noChangeAspect="1" noChangeArrowheads="1"/>
          </p:cNvPicPr>
          <p:nvPr/>
        </p:nvPicPr>
        <p:blipFill>
          <a:blip r:embed="rId3" cstate="print"/>
          <a:srcRect l="7812" r="4687" b="3125"/>
          <a:stretch>
            <a:fillRect/>
          </a:stretch>
        </p:blipFill>
        <p:spPr bwMode="auto">
          <a:xfrm>
            <a:off x="285720" y="214290"/>
            <a:ext cx="3985164" cy="61436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00166" y="6396335"/>
            <a:ext cx="6238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Сказки «Снегурочка» и «Снежная королева»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E:\Фото детского сада\101MSDCF\DSC05407.JPG"/>
          <p:cNvPicPr>
            <a:picLocks noChangeAspect="1" noChangeArrowheads="1"/>
          </p:cNvPicPr>
          <p:nvPr/>
        </p:nvPicPr>
        <p:blipFill>
          <a:blip r:embed="rId4" cstate="print"/>
          <a:srcRect l="17187" r="31250"/>
          <a:stretch>
            <a:fillRect/>
          </a:stretch>
        </p:blipFill>
        <p:spPr bwMode="auto">
          <a:xfrm>
            <a:off x="4429092" y="214290"/>
            <a:ext cx="4641270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19458" name="Picture 2" descr="E:\Фото детского сада\101MSDCF\DSC05395.JPG"/>
          <p:cNvPicPr>
            <a:picLocks noChangeAspect="1" noChangeArrowheads="1"/>
          </p:cNvPicPr>
          <p:nvPr/>
        </p:nvPicPr>
        <p:blipFill>
          <a:blip r:embed="rId3" cstate="print"/>
          <a:srcRect l="13281" t="7812" r="8593" b="4297"/>
          <a:stretch>
            <a:fillRect/>
          </a:stretch>
        </p:blipFill>
        <p:spPr bwMode="auto">
          <a:xfrm>
            <a:off x="285720" y="214290"/>
            <a:ext cx="8501122" cy="57864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86050" y="6143644"/>
            <a:ext cx="3083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«Щелкунчик»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21506" name="Picture 2" descr="E:\Фото детского сада\101MSDCF\DSC05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8572560" cy="57864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28860" y="6143644"/>
            <a:ext cx="4155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«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избушка»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22530" name="Picture 2" descr="E:\Фото детского сада\101MSDCF\DSC05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8751123" cy="58340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43174" y="6215082"/>
            <a:ext cx="4184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«Снежная королева»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25602" name="Picture 2" descr="E:\Фото детского сада\101MSDCF\DSC05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8429684" cy="56912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5984" y="6215082"/>
            <a:ext cx="4488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«Серебряное копытце»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26626" name="Picture 2" descr="E:\Фото детского сада\101MSDCF\DSC054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8643998" cy="57150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86050" y="6143644"/>
            <a:ext cx="3020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«Снегурочка»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27650" name="Picture 2" descr="E:\Фото детского сада\101MSDCF\DSC05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177649" cy="61367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57356" y="6396335"/>
            <a:ext cx="5861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Сказки «Снежная королева» и «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Морозко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E:\Фото детского сада\101MSDCF\DSC05441.JPG"/>
          <p:cNvPicPr>
            <a:picLocks noChangeAspect="1" noChangeArrowheads="1"/>
          </p:cNvPicPr>
          <p:nvPr/>
        </p:nvPicPr>
        <p:blipFill>
          <a:blip r:embed="rId4" cstate="print"/>
          <a:srcRect t="14201"/>
          <a:stretch>
            <a:fillRect/>
          </a:stretch>
        </p:blipFill>
        <p:spPr bwMode="auto">
          <a:xfrm>
            <a:off x="4572000" y="285728"/>
            <a:ext cx="4286280" cy="6036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29698" name="Picture 2" descr="E:\Фото детского сада\101MSDCF\DSC05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715404" cy="58102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5984" y="6143644"/>
            <a:ext cx="4220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«Снеговик Почтовик»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28674" name="Picture 2" descr="E:\Фото детского сада\101MSDCF\DSC05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501122" cy="57864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5984" y="6143644"/>
            <a:ext cx="4457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Сказка «По-Щучьему велению»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1428736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Перечень оформленных помещений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2285992"/>
            <a:ext cx="70723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Оформление территории;</a:t>
            </a:r>
            <a:endParaRPr lang="ru-RU" sz="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Оформление холла;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Оформление групповых помещений;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Парад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креативных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елок;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Оформление окон;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Оформление рекреационных зон.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3074" name="Picture 2" descr="E:\Фото детского сада\фото\20161215_131931 (1).jpg"/>
          <p:cNvPicPr>
            <a:picLocks noChangeAspect="1" noChangeArrowheads="1"/>
          </p:cNvPicPr>
          <p:nvPr/>
        </p:nvPicPr>
        <p:blipFill>
          <a:blip r:embed="rId3" cstate="print"/>
          <a:srcRect b="33333"/>
          <a:stretch>
            <a:fillRect/>
          </a:stretch>
        </p:blipFill>
        <p:spPr bwMode="auto">
          <a:xfrm>
            <a:off x="3500430" y="285728"/>
            <a:ext cx="5357850" cy="63500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1428736"/>
            <a:ext cx="27115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Главная елка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нашего сада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находится в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музыкальном зале.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E:\Фото детского сада\101MSDCF\DSC05434.JPG"/>
          <p:cNvPicPr>
            <a:picLocks noChangeAspect="1" noChangeArrowheads="1"/>
          </p:cNvPicPr>
          <p:nvPr/>
        </p:nvPicPr>
        <p:blipFill>
          <a:blip r:embed="rId4" cstate="print"/>
          <a:srcRect t="4166" b="14583"/>
          <a:stretch>
            <a:fillRect/>
          </a:stretch>
        </p:blipFill>
        <p:spPr bwMode="auto">
          <a:xfrm>
            <a:off x="357158" y="3143248"/>
            <a:ext cx="2857504" cy="3482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337" y="0"/>
            <a:ext cx="9157337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85918" y="285728"/>
            <a:ext cx="550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Парад </a:t>
            </a:r>
            <a:r>
              <a:rPr lang="ru-RU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креативных</a:t>
            </a: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елок</a:t>
            </a:r>
            <a:endParaRPr lang="ru-RU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E:\Фото детского сада\101MSDCF\DSC05465.JPG"/>
          <p:cNvPicPr>
            <a:picLocks noChangeAspect="1" noChangeArrowheads="1"/>
          </p:cNvPicPr>
          <p:nvPr/>
        </p:nvPicPr>
        <p:blipFill>
          <a:blip r:embed="rId3" cstate="print"/>
          <a:srcRect l="15777" t="9375" r="20313" b="4166"/>
          <a:stretch>
            <a:fillRect/>
          </a:stretch>
        </p:blipFill>
        <p:spPr bwMode="auto">
          <a:xfrm>
            <a:off x="357158" y="1071546"/>
            <a:ext cx="2786082" cy="5429288"/>
          </a:xfrm>
          <a:prstGeom prst="rect">
            <a:avLst/>
          </a:prstGeom>
          <a:noFill/>
        </p:spPr>
      </p:pic>
      <p:pic>
        <p:nvPicPr>
          <p:cNvPr id="30724" name="Picture 4" descr="E:\Фото детского сада\101MSDCF\DSC05466.JPG"/>
          <p:cNvPicPr>
            <a:picLocks noChangeAspect="1" noChangeArrowheads="1"/>
          </p:cNvPicPr>
          <p:nvPr/>
        </p:nvPicPr>
        <p:blipFill>
          <a:blip r:embed="rId4" cstate="print"/>
          <a:srcRect l="7812" t="13542" r="28124" b="4166"/>
          <a:stretch>
            <a:fillRect/>
          </a:stretch>
        </p:blipFill>
        <p:spPr bwMode="auto">
          <a:xfrm>
            <a:off x="3214678" y="1000108"/>
            <a:ext cx="2891883" cy="5500726"/>
          </a:xfrm>
          <a:prstGeom prst="rect">
            <a:avLst/>
          </a:prstGeom>
          <a:noFill/>
        </p:spPr>
      </p:pic>
      <p:pic>
        <p:nvPicPr>
          <p:cNvPr id="30725" name="Picture 5" descr="E:\Фото детского сада\101MSDCF\DSC05467.JPG"/>
          <p:cNvPicPr>
            <a:picLocks noChangeAspect="1" noChangeArrowheads="1"/>
          </p:cNvPicPr>
          <p:nvPr/>
        </p:nvPicPr>
        <p:blipFill>
          <a:blip r:embed="rId5" cstate="print"/>
          <a:srcRect l="15624" t="14583" r="26562" b="4167"/>
          <a:stretch>
            <a:fillRect/>
          </a:stretch>
        </p:blipFill>
        <p:spPr bwMode="auto">
          <a:xfrm>
            <a:off x="6215074" y="1000108"/>
            <a:ext cx="2643206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31746" name="Picture 2" descr="E:\Фото детского сада\101MSDCF\DSC05468.JPG"/>
          <p:cNvPicPr>
            <a:picLocks noChangeAspect="1" noChangeArrowheads="1"/>
          </p:cNvPicPr>
          <p:nvPr/>
        </p:nvPicPr>
        <p:blipFill>
          <a:blip r:embed="rId3" cstate="print"/>
          <a:srcRect l="7812" t="7291" r="28125" b="3125"/>
          <a:stretch>
            <a:fillRect/>
          </a:stretch>
        </p:blipFill>
        <p:spPr bwMode="auto">
          <a:xfrm>
            <a:off x="285720" y="357166"/>
            <a:ext cx="2928958" cy="6215106"/>
          </a:xfrm>
          <a:prstGeom prst="rect">
            <a:avLst/>
          </a:prstGeom>
          <a:noFill/>
        </p:spPr>
      </p:pic>
      <p:pic>
        <p:nvPicPr>
          <p:cNvPr id="31747" name="Picture 3" descr="E:\Фото детского сада\101MSDCF\DSC05471.JPG"/>
          <p:cNvPicPr>
            <a:picLocks noChangeAspect="1" noChangeArrowheads="1"/>
          </p:cNvPicPr>
          <p:nvPr/>
        </p:nvPicPr>
        <p:blipFill>
          <a:blip r:embed="rId4" cstate="print"/>
          <a:srcRect l="14063" t="6250" r="21874" b="3125"/>
          <a:stretch>
            <a:fillRect/>
          </a:stretch>
        </p:blipFill>
        <p:spPr bwMode="auto">
          <a:xfrm>
            <a:off x="3357554" y="285728"/>
            <a:ext cx="2928958" cy="6215106"/>
          </a:xfrm>
          <a:prstGeom prst="rect">
            <a:avLst/>
          </a:prstGeom>
          <a:noFill/>
        </p:spPr>
      </p:pic>
      <p:pic>
        <p:nvPicPr>
          <p:cNvPr id="31748" name="Picture 4" descr="E:\Фото детского сада\101MSDCF\DSC05475.JPG"/>
          <p:cNvPicPr>
            <a:picLocks noChangeAspect="1" noChangeArrowheads="1"/>
          </p:cNvPicPr>
          <p:nvPr/>
        </p:nvPicPr>
        <p:blipFill>
          <a:blip r:embed="rId5" cstate="print"/>
          <a:srcRect l="31250" t="5208" r="15625" b="2083"/>
          <a:stretch>
            <a:fillRect/>
          </a:stretch>
        </p:blipFill>
        <p:spPr bwMode="auto">
          <a:xfrm>
            <a:off x="6500826" y="357166"/>
            <a:ext cx="2428892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32770" name="Picture 2" descr="E:\Фото детского сада\101MSDCF\DSC05476.JPG"/>
          <p:cNvPicPr>
            <a:picLocks noChangeAspect="1" noChangeArrowheads="1"/>
          </p:cNvPicPr>
          <p:nvPr/>
        </p:nvPicPr>
        <p:blipFill>
          <a:blip r:embed="rId3" cstate="print"/>
          <a:srcRect l="7813" t="7291" r="25000"/>
          <a:stretch>
            <a:fillRect/>
          </a:stretch>
        </p:blipFill>
        <p:spPr bwMode="auto">
          <a:xfrm>
            <a:off x="214282" y="214290"/>
            <a:ext cx="3071834" cy="6357958"/>
          </a:xfrm>
          <a:prstGeom prst="rect">
            <a:avLst/>
          </a:prstGeom>
          <a:noFill/>
        </p:spPr>
      </p:pic>
      <p:pic>
        <p:nvPicPr>
          <p:cNvPr id="32771" name="Picture 3" descr="E:\Фото детского сада\101MSDCF\DSC05477.JPG"/>
          <p:cNvPicPr>
            <a:picLocks noChangeAspect="1" noChangeArrowheads="1"/>
          </p:cNvPicPr>
          <p:nvPr/>
        </p:nvPicPr>
        <p:blipFill>
          <a:blip r:embed="rId4" cstate="print"/>
          <a:srcRect l="20312" t="4166" r="20312" b="4166"/>
          <a:stretch>
            <a:fillRect/>
          </a:stretch>
        </p:blipFill>
        <p:spPr bwMode="auto">
          <a:xfrm>
            <a:off x="3500430" y="214290"/>
            <a:ext cx="2714644" cy="6357982"/>
          </a:xfrm>
          <a:prstGeom prst="rect">
            <a:avLst/>
          </a:prstGeom>
          <a:noFill/>
        </p:spPr>
      </p:pic>
      <p:pic>
        <p:nvPicPr>
          <p:cNvPr id="32772" name="Picture 4" descr="E:\Фото детского сада\101MSDCF\DSC05478.JPG"/>
          <p:cNvPicPr>
            <a:picLocks noChangeAspect="1" noChangeArrowheads="1"/>
          </p:cNvPicPr>
          <p:nvPr/>
        </p:nvPicPr>
        <p:blipFill>
          <a:blip r:embed="rId5" cstate="print"/>
          <a:srcRect l="14062" r="26562"/>
          <a:stretch>
            <a:fillRect/>
          </a:stretch>
        </p:blipFill>
        <p:spPr bwMode="auto">
          <a:xfrm>
            <a:off x="6357950" y="214290"/>
            <a:ext cx="2516701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3337" y="0"/>
            <a:ext cx="9157337" cy="6858000"/>
          </a:xfrm>
        </p:spPr>
      </p:pic>
      <p:pic>
        <p:nvPicPr>
          <p:cNvPr id="33794" name="Picture 2" descr="E:\Фото детского сада\101MSDCF\DSC05479.JPG"/>
          <p:cNvPicPr>
            <a:picLocks noChangeAspect="1" noChangeArrowheads="1"/>
          </p:cNvPicPr>
          <p:nvPr/>
        </p:nvPicPr>
        <p:blipFill>
          <a:blip r:embed="rId4" cstate="print"/>
          <a:srcRect l="23437" r="14062" b="3125"/>
          <a:stretch>
            <a:fillRect/>
          </a:stretch>
        </p:blipFill>
        <p:spPr bwMode="auto">
          <a:xfrm>
            <a:off x="357158" y="214290"/>
            <a:ext cx="2714644" cy="6311525"/>
          </a:xfrm>
          <a:prstGeom prst="rect">
            <a:avLst/>
          </a:prstGeom>
          <a:noFill/>
        </p:spPr>
      </p:pic>
      <p:pic>
        <p:nvPicPr>
          <p:cNvPr id="33795" name="Picture 3" descr="E:\Фото детского сада\101MSDCF\DSC05480.JPG"/>
          <p:cNvPicPr>
            <a:picLocks noChangeAspect="1" noChangeArrowheads="1"/>
          </p:cNvPicPr>
          <p:nvPr/>
        </p:nvPicPr>
        <p:blipFill>
          <a:blip r:embed="rId5" cstate="print"/>
          <a:srcRect l="17187" r="28125"/>
          <a:stretch>
            <a:fillRect/>
          </a:stretch>
        </p:blipFill>
        <p:spPr bwMode="auto">
          <a:xfrm>
            <a:off x="3357554" y="285728"/>
            <a:ext cx="2506290" cy="6286520"/>
          </a:xfrm>
          <a:prstGeom prst="rect">
            <a:avLst/>
          </a:prstGeom>
          <a:noFill/>
        </p:spPr>
      </p:pic>
      <p:pic>
        <p:nvPicPr>
          <p:cNvPr id="33796" name="Picture 4" descr="E:\Фото детского сада\101MSDCF\DSC05481.JPG"/>
          <p:cNvPicPr>
            <a:picLocks noChangeAspect="1" noChangeArrowheads="1"/>
          </p:cNvPicPr>
          <p:nvPr/>
        </p:nvPicPr>
        <p:blipFill>
          <a:blip r:embed="rId6" cstate="print"/>
          <a:srcRect l="23438" t="12500" r="15625"/>
          <a:stretch>
            <a:fillRect/>
          </a:stretch>
        </p:blipFill>
        <p:spPr bwMode="auto">
          <a:xfrm>
            <a:off x="6072198" y="285728"/>
            <a:ext cx="2786066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35842" name="Picture 2" descr="E:\Фото детского сада\101MSDCF\DSC05493.JPG"/>
          <p:cNvPicPr>
            <a:picLocks noChangeAspect="1" noChangeArrowheads="1"/>
          </p:cNvPicPr>
          <p:nvPr/>
        </p:nvPicPr>
        <p:blipFill>
          <a:blip r:embed="rId3" cstate="print"/>
          <a:srcRect l="35938" r="18749" b="6250"/>
          <a:stretch>
            <a:fillRect/>
          </a:stretch>
        </p:blipFill>
        <p:spPr bwMode="auto">
          <a:xfrm>
            <a:off x="428596" y="214290"/>
            <a:ext cx="2714644" cy="6429396"/>
          </a:xfrm>
          <a:prstGeom prst="rect">
            <a:avLst/>
          </a:prstGeom>
          <a:noFill/>
        </p:spPr>
      </p:pic>
      <p:pic>
        <p:nvPicPr>
          <p:cNvPr id="35843" name="Picture 3" descr="E:\Фото детского сада\101MSDCF\DSC05499.JPG"/>
          <p:cNvPicPr>
            <a:picLocks noChangeAspect="1" noChangeArrowheads="1"/>
          </p:cNvPicPr>
          <p:nvPr/>
        </p:nvPicPr>
        <p:blipFill>
          <a:blip r:embed="rId4" cstate="print"/>
          <a:srcRect l="21875" t="15625" r="18750"/>
          <a:stretch>
            <a:fillRect/>
          </a:stretch>
        </p:blipFill>
        <p:spPr bwMode="auto">
          <a:xfrm>
            <a:off x="3357554" y="214290"/>
            <a:ext cx="2714644" cy="6429420"/>
          </a:xfrm>
          <a:prstGeom prst="rect">
            <a:avLst/>
          </a:prstGeom>
          <a:noFill/>
        </p:spPr>
      </p:pic>
      <p:pic>
        <p:nvPicPr>
          <p:cNvPr id="35844" name="Picture 4" descr="E:\Фото детского сада\101MSDCF\DSC05500.JPG"/>
          <p:cNvPicPr>
            <a:picLocks noChangeAspect="1" noChangeArrowheads="1"/>
          </p:cNvPicPr>
          <p:nvPr/>
        </p:nvPicPr>
        <p:blipFill>
          <a:blip r:embed="rId5" cstate="print"/>
          <a:srcRect l="10937" r="29687" b="4166"/>
          <a:stretch>
            <a:fillRect/>
          </a:stretch>
        </p:blipFill>
        <p:spPr bwMode="auto">
          <a:xfrm>
            <a:off x="6286512" y="357166"/>
            <a:ext cx="2571768" cy="6226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36866" name="Picture 2" descr="E:\Фото детского сада\101MSDCF\DSC05519.JPG"/>
          <p:cNvPicPr>
            <a:picLocks noChangeAspect="1" noChangeArrowheads="1"/>
          </p:cNvPicPr>
          <p:nvPr/>
        </p:nvPicPr>
        <p:blipFill>
          <a:blip r:embed="rId3" cstate="print"/>
          <a:srcRect l="23437" t="3125" r="17187"/>
          <a:stretch>
            <a:fillRect/>
          </a:stretch>
        </p:blipFill>
        <p:spPr bwMode="auto">
          <a:xfrm>
            <a:off x="214283" y="357166"/>
            <a:ext cx="2571768" cy="6143668"/>
          </a:xfrm>
          <a:prstGeom prst="rect">
            <a:avLst/>
          </a:prstGeom>
          <a:noFill/>
        </p:spPr>
      </p:pic>
      <p:pic>
        <p:nvPicPr>
          <p:cNvPr id="36867" name="Picture 3" descr="E:\Фото детского сада\101MSDCF\DSC05520.JPG"/>
          <p:cNvPicPr>
            <a:picLocks noChangeAspect="1" noChangeArrowheads="1"/>
          </p:cNvPicPr>
          <p:nvPr/>
        </p:nvPicPr>
        <p:blipFill>
          <a:blip r:embed="rId4" cstate="print"/>
          <a:srcRect l="14063" t="15625" r="18749"/>
          <a:stretch>
            <a:fillRect/>
          </a:stretch>
        </p:blipFill>
        <p:spPr bwMode="auto">
          <a:xfrm>
            <a:off x="6286512" y="357166"/>
            <a:ext cx="2571768" cy="6143668"/>
          </a:xfrm>
          <a:prstGeom prst="rect">
            <a:avLst/>
          </a:prstGeom>
          <a:noFill/>
        </p:spPr>
      </p:pic>
      <p:pic>
        <p:nvPicPr>
          <p:cNvPr id="36868" name="Picture 4" descr="E:\Фото детского сада\101MSDCF\DSC05470.JPG"/>
          <p:cNvPicPr>
            <a:picLocks noChangeAspect="1" noChangeArrowheads="1"/>
          </p:cNvPicPr>
          <p:nvPr/>
        </p:nvPicPr>
        <p:blipFill>
          <a:blip r:embed="rId5" cstate="print"/>
          <a:srcRect l="6250" t="3125" r="4687"/>
          <a:stretch>
            <a:fillRect/>
          </a:stretch>
        </p:blipFill>
        <p:spPr bwMode="auto">
          <a:xfrm>
            <a:off x="3071802" y="357166"/>
            <a:ext cx="3071834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428992" y="500042"/>
            <a:ext cx="3962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Оформление окон</a:t>
            </a:r>
            <a:endParaRPr lang="ru-RU" sz="3600" i="1" dirty="0"/>
          </a:p>
        </p:txBody>
      </p:sp>
      <p:pic>
        <p:nvPicPr>
          <p:cNvPr id="4098" name="Picture 2" descr="E:\Фото детского сада\DCIM\101MSDCF\DSC05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8429684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5122" name="Picture 2" descr="E:\Фото детского сада\DCIM\101MSDCF\DSC05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8643966" cy="5762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643042" y="428604"/>
            <a:ext cx="7151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Оформление рекреационных зон</a:t>
            </a:r>
            <a:endParaRPr lang="ru-RU" sz="3600" i="1" dirty="0"/>
          </a:p>
        </p:txBody>
      </p:sp>
      <p:pic>
        <p:nvPicPr>
          <p:cNvPr id="37890" name="Picture 2" descr="E:\Фото детского сада\101MSDCF\DSC05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85860"/>
            <a:ext cx="8001024" cy="5334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714356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Пояснительная записка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1428736"/>
            <a:ext cx="86217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МБДОУ «Детский сад  № 177» г. о. Самара находится в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Промышленном районе по адресу ул. Железной Дивизии, 15.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детском саду 21 группа (557 воспитанников и 107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сотрудников). В нашем детском саду  создана праздничная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атмосфера для воспитанников и их родителей, сотрудников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гостей в преддверии новогодних праздников. В каждой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группе, в холле представлена новогодняя сказка.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Окна детского сада оформлены в едином стиле.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Оформлены рекреационные зоны где располагается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«Мастерская Деда Мороза» с выставкой </a:t>
            </a:r>
            <a:r>
              <a:rPr lang="ru-RU" sz="2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креативных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елок.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Вся сказочная атмосфера создана руками сотрудников,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 и их родителей.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23554" name="Picture 2" descr="E:\Фото детского сада\101MSDCF\DSC05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643470" cy="3190876"/>
          </a:xfrm>
          <a:prstGeom prst="rect">
            <a:avLst/>
          </a:prstGeom>
          <a:noFill/>
        </p:spPr>
      </p:pic>
      <p:pic>
        <p:nvPicPr>
          <p:cNvPr id="23555" name="Picture 3" descr="E:\Фото детского сада\101MSDCF\DSC05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14290"/>
            <a:ext cx="3929090" cy="6429396"/>
          </a:xfrm>
          <a:prstGeom prst="rect">
            <a:avLst/>
          </a:prstGeom>
          <a:noFill/>
        </p:spPr>
      </p:pic>
      <p:pic>
        <p:nvPicPr>
          <p:cNvPr id="7" name="Picture 2" descr="E:\Фото детского сада\101MSDCF\DSC053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777" y="3571876"/>
            <a:ext cx="4538099" cy="2975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24578" name="Picture 2" descr="E:\Фото детского сада\101MSDCF\DSC054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3857652" cy="6357982"/>
          </a:xfrm>
          <a:prstGeom prst="rect">
            <a:avLst/>
          </a:prstGeom>
          <a:noFill/>
        </p:spPr>
      </p:pic>
      <p:pic>
        <p:nvPicPr>
          <p:cNvPr id="5" name="Picture 3" descr="E:\Фото детского сада\101MSDCF\DSC05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57166"/>
            <a:ext cx="4604178" cy="3000396"/>
          </a:xfrm>
          <a:prstGeom prst="rect">
            <a:avLst/>
          </a:prstGeom>
          <a:noFill/>
        </p:spPr>
      </p:pic>
      <p:pic>
        <p:nvPicPr>
          <p:cNvPr id="24579" name="Picture 3" descr="E:\Фото детского сада\101MSDCF\DSC054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571876"/>
            <a:ext cx="4572032" cy="3000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40962" name="Picture 2" descr="E:\Фото детского сада\101MSDCF\DSC05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57166"/>
            <a:ext cx="4500594" cy="3000396"/>
          </a:xfrm>
          <a:prstGeom prst="rect">
            <a:avLst/>
          </a:prstGeom>
          <a:noFill/>
        </p:spPr>
      </p:pic>
      <p:pic>
        <p:nvPicPr>
          <p:cNvPr id="40963" name="Picture 3" descr="E:\Фото детского сада\101MSDCF\DSC05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28629"/>
            <a:ext cx="4143388" cy="6215081"/>
          </a:xfrm>
          <a:prstGeom prst="rect">
            <a:avLst/>
          </a:prstGeom>
          <a:noFill/>
        </p:spPr>
      </p:pic>
      <p:pic>
        <p:nvPicPr>
          <p:cNvPr id="6146" name="Picture 2" descr="E:\Фото детского сада\DCIM\101MSDCF\DSC05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00438"/>
            <a:ext cx="4464843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5" name="Picture 6" descr="E:\Фото детского сада\101MSDCF\DSC05410.JPG"/>
          <p:cNvPicPr>
            <a:picLocks noChangeAspect="1" noChangeArrowheads="1"/>
          </p:cNvPicPr>
          <p:nvPr/>
        </p:nvPicPr>
        <p:blipFill>
          <a:blip r:embed="rId3" cstate="print"/>
          <a:srcRect l="9375" t="19792" r="17187" b="10416"/>
          <a:stretch>
            <a:fillRect/>
          </a:stretch>
        </p:blipFill>
        <p:spPr bwMode="auto">
          <a:xfrm rot="1231748">
            <a:off x="6068651" y="2855990"/>
            <a:ext cx="2510018" cy="36787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5984" y="285729"/>
            <a:ext cx="45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Символ года 2017 </a:t>
            </a:r>
            <a:endParaRPr lang="ru-RU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E:\Фото детского сада\101MSDCF\DSC05426.JPG"/>
          <p:cNvPicPr>
            <a:picLocks noChangeAspect="1" noChangeArrowheads="1"/>
          </p:cNvPicPr>
          <p:nvPr/>
        </p:nvPicPr>
        <p:blipFill>
          <a:blip r:embed="rId4" cstate="print"/>
          <a:srcRect l="3409" t="6818" r="13068" b="6818"/>
          <a:stretch>
            <a:fillRect/>
          </a:stretch>
        </p:blipFill>
        <p:spPr bwMode="auto">
          <a:xfrm rot="20534336">
            <a:off x="505465" y="2898181"/>
            <a:ext cx="2376014" cy="3685246"/>
          </a:xfrm>
          <a:prstGeom prst="rect">
            <a:avLst/>
          </a:prstGeom>
          <a:noFill/>
        </p:spPr>
      </p:pic>
      <p:pic>
        <p:nvPicPr>
          <p:cNvPr id="7170" name="Picture 2" descr="E:\Фото детского сада\DCIM\101MSDCF\DSC055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928670"/>
            <a:ext cx="4179123" cy="2786082"/>
          </a:xfrm>
          <a:prstGeom prst="rect">
            <a:avLst/>
          </a:prstGeom>
          <a:noFill/>
        </p:spPr>
      </p:pic>
      <p:pic>
        <p:nvPicPr>
          <p:cNvPr id="7171" name="Picture 3" descr="E:\Фото детского сада\101MSDCF\DSC05428.JPG"/>
          <p:cNvPicPr>
            <a:picLocks noChangeAspect="1" noChangeArrowheads="1"/>
          </p:cNvPicPr>
          <p:nvPr/>
        </p:nvPicPr>
        <p:blipFill>
          <a:blip r:embed="rId6" cstate="print"/>
          <a:srcRect t="3703" r="5556" b="5556"/>
          <a:stretch>
            <a:fillRect/>
          </a:stretch>
        </p:blipFill>
        <p:spPr bwMode="auto">
          <a:xfrm>
            <a:off x="3286116" y="3357538"/>
            <a:ext cx="2428876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1026" name="Picture 2" descr="E:\Фото детского сада\DCIM\101MSDCF\DSC05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3786214" cy="2524143"/>
          </a:xfrm>
          <a:prstGeom prst="rect">
            <a:avLst/>
          </a:prstGeom>
          <a:noFill/>
        </p:spPr>
      </p:pic>
      <p:pic>
        <p:nvPicPr>
          <p:cNvPr id="1027" name="Picture 3" descr="F:\фото 1.jpg"/>
          <p:cNvPicPr>
            <a:picLocks noChangeAspect="1" noChangeArrowheads="1"/>
          </p:cNvPicPr>
          <p:nvPr/>
        </p:nvPicPr>
        <p:blipFill>
          <a:blip r:embed="rId4" cstate="print"/>
          <a:srcRect l="8594" r="18080"/>
          <a:stretch>
            <a:fillRect/>
          </a:stretch>
        </p:blipFill>
        <p:spPr bwMode="auto">
          <a:xfrm>
            <a:off x="2643174" y="2928934"/>
            <a:ext cx="6286544" cy="3714776"/>
          </a:xfrm>
          <a:prstGeom prst="rect">
            <a:avLst/>
          </a:prstGeom>
          <a:noFill/>
        </p:spPr>
      </p:pic>
      <p:pic>
        <p:nvPicPr>
          <p:cNvPr id="1028" name="Picture 4" descr="E:\Фото детского сада\101MSDCF\DSC05445.JPG"/>
          <p:cNvPicPr>
            <a:picLocks noChangeAspect="1" noChangeArrowheads="1"/>
          </p:cNvPicPr>
          <p:nvPr/>
        </p:nvPicPr>
        <p:blipFill>
          <a:blip r:embed="rId5" cstate="print"/>
          <a:srcRect l="7031" t="19531" r="53907" b="8984"/>
          <a:stretch>
            <a:fillRect/>
          </a:stretch>
        </p:blipFill>
        <p:spPr bwMode="auto">
          <a:xfrm>
            <a:off x="214282" y="2928934"/>
            <a:ext cx="2286016" cy="3714776"/>
          </a:xfrm>
          <a:prstGeom prst="rect">
            <a:avLst/>
          </a:prstGeom>
          <a:noFill/>
        </p:spPr>
      </p:pic>
      <p:pic>
        <p:nvPicPr>
          <p:cNvPr id="1029" name="Picture 5" descr="E:\Фото детского сада\101MSDCF\DSC05445.JPG"/>
          <p:cNvPicPr>
            <a:picLocks noChangeAspect="1" noChangeArrowheads="1"/>
          </p:cNvPicPr>
          <p:nvPr/>
        </p:nvPicPr>
        <p:blipFill>
          <a:blip r:embed="rId6" cstate="print"/>
          <a:srcRect l="53125" t="38281" r="26562" b="20703"/>
          <a:stretch>
            <a:fillRect/>
          </a:stretch>
        </p:blipFill>
        <p:spPr bwMode="auto">
          <a:xfrm>
            <a:off x="7072330" y="214290"/>
            <a:ext cx="1857388" cy="25003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86182" y="500042"/>
            <a:ext cx="32861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Оформление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территории</a:t>
            </a:r>
            <a:endParaRPr lang="ru-RU" sz="3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5" name="Picture 2" descr="F:\фото 3.jpg"/>
          <p:cNvPicPr>
            <a:picLocks noChangeAspect="1" noChangeArrowheads="1"/>
          </p:cNvPicPr>
          <p:nvPr/>
        </p:nvPicPr>
        <p:blipFill>
          <a:blip r:embed="rId3" cstate="print"/>
          <a:srcRect b="18750"/>
          <a:stretch>
            <a:fillRect/>
          </a:stretch>
        </p:blipFill>
        <p:spPr bwMode="auto">
          <a:xfrm>
            <a:off x="357158" y="285728"/>
            <a:ext cx="4253281" cy="6143644"/>
          </a:xfrm>
          <a:prstGeom prst="rect">
            <a:avLst/>
          </a:prstGeom>
          <a:noFill/>
        </p:spPr>
      </p:pic>
      <p:pic>
        <p:nvPicPr>
          <p:cNvPr id="2050" name="Picture 2" descr="F:\фото.jpg"/>
          <p:cNvPicPr>
            <a:picLocks noChangeAspect="1" noChangeArrowheads="1"/>
          </p:cNvPicPr>
          <p:nvPr/>
        </p:nvPicPr>
        <p:blipFill>
          <a:blip r:embed="rId4" cstate="print"/>
          <a:srcRect r="31481" b="25426"/>
          <a:stretch>
            <a:fillRect/>
          </a:stretch>
        </p:blipFill>
        <p:spPr bwMode="auto">
          <a:xfrm>
            <a:off x="5072066" y="357166"/>
            <a:ext cx="350046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337" y="0"/>
            <a:ext cx="915733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85720" y="571480"/>
            <a:ext cx="40719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3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Оформление </a:t>
            </a:r>
          </a:p>
          <a:p>
            <a:pPr algn="ctr">
              <a:lnSpc>
                <a:spcPct val="150000"/>
              </a:lnSpc>
            </a:pP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холла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E:\Фото детского сада\101MSDCF\DSC05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15362" name="Picture 2" descr="E:\Фото детского сада\101MSDCF\DSC05422.JPG"/>
          <p:cNvPicPr>
            <a:picLocks noChangeAspect="1" noChangeArrowheads="1"/>
          </p:cNvPicPr>
          <p:nvPr/>
        </p:nvPicPr>
        <p:blipFill>
          <a:blip r:embed="rId3" cstate="print"/>
          <a:srcRect r="12499"/>
          <a:stretch>
            <a:fillRect/>
          </a:stretch>
        </p:blipFill>
        <p:spPr bwMode="auto">
          <a:xfrm>
            <a:off x="4857752" y="214290"/>
            <a:ext cx="4286248" cy="3143248"/>
          </a:xfrm>
          <a:prstGeom prst="rect">
            <a:avLst/>
          </a:prstGeom>
          <a:noFill/>
        </p:spPr>
      </p:pic>
      <p:pic>
        <p:nvPicPr>
          <p:cNvPr id="5" name="Picture 3" descr="E:\Фото детского сада\101MSDCF\DSC05421.JPG"/>
          <p:cNvPicPr>
            <a:picLocks noChangeAspect="1" noChangeArrowheads="1"/>
          </p:cNvPicPr>
          <p:nvPr/>
        </p:nvPicPr>
        <p:blipFill>
          <a:blip r:embed="rId4" cstate="print"/>
          <a:srcRect l="2515" t="19149" r="3144"/>
          <a:stretch>
            <a:fillRect/>
          </a:stretch>
        </p:blipFill>
        <p:spPr bwMode="auto">
          <a:xfrm>
            <a:off x="214282" y="214290"/>
            <a:ext cx="4537072" cy="3071834"/>
          </a:xfrm>
          <a:prstGeom prst="rect">
            <a:avLst/>
          </a:prstGeom>
          <a:noFill/>
        </p:spPr>
      </p:pic>
      <p:pic>
        <p:nvPicPr>
          <p:cNvPr id="15364" name="Picture 4" descr="E:\Фото детского сада\101MSDCF\DSC05345.JPG"/>
          <p:cNvPicPr>
            <a:picLocks noChangeAspect="1" noChangeArrowheads="1"/>
          </p:cNvPicPr>
          <p:nvPr/>
        </p:nvPicPr>
        <p:blipFill>
          <a:blip r:embed="rId5" cstate="print"/>
          <a:srcRect t="-746"/>
          <a:stretch>
            <a:fillRect/>
          </a:stretch>
        </p:blipFill>
        <p:spPr bwMode="auto">
          <a:xfrm>
            <a:off x="179357" y="3429000"/>
            <a:ext cx="4535519" cy="3214710"/>
          </a:xfrm>
          <a:prstGeom prst="rect">
            <a:avLst/>
          </a:prstGeom>
          <a:noFill/>
        </p:spPr>
      </p:pic>
      <p:pic>
        <p:nvPicPr>
          <p:cNvPr id="15365" name="Picture 5" descr="F:\фото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522762"/>
            <a:ext cx="4286248" cy="3192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142976" y="357166"/>
            <a:ext cx="74460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Оформление групповых помещений</a:t>
            </a:r>
            <a:endParaRPr lang="ru-RU" sz="3600" i="1" dirty="0"/>
          </a:p>
        </p:txBody>
      </p:sp>
      <p:pic>
        <p:nvPicPr>
          <p:cNvPr id="16387" name="Picture 3" descr="E:\Фото детского сада\101MSDCF\DSC05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857364"/>
            <a:ext cx="3571884" cy="47863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1142984"/>
            <a:ext cx="8715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каждой группе Вас встречает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новогодний петушок и Дед Мороз-календарь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E:\Фото детского сада\101MSDCF\DSC05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857364"/>
            <a:ext cx="3286148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7337" cy="6858000"/>
          </a:xfrm>
        </p:spPr>
      </p:pic>
      <p:pic>
        <p:nvPicPr>
          <p:cNvPr id="5" name="Picture 2" descr="E:\Фото детского сада\101MSDCF\DSC05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465403" cy="55721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71604" y="6000768"/>
            <a:ext cx="5703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Город </a:t>
            </a:r>
            <a:r>
              <a:rPr lang="ru-RU" sz="2800" b="1" i="1" dirty="0" err="1" smtClean="0">
                <a:solidFill>
                  <a:schemeClr val="bg1"/>
                </a:solidFill>
              </a:rPr>
              <a:t>Снежинск</a:t>
            </a:r>
            <a:r>
              <a:rPr lang="ru-RU" sz="2800" b="1" i="1" dirty="0" smtClean="0">
                <a:solidFill>
                  <a:schemeClr val="bg1"/>
                </a:solidFill>
              </a:rPr>
              <a:t>, улица Снеговиков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257</Words>
  <PresentationFormat>Экран (4:3)</PresentationFormat>
  <Paragraphs>52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Муниципальное бюджетное дошкольное образовательное учреждение «Детский сад комбинированного вида № 177» городского округа Самара</vt:lpstr>
      <vt:lpstr>Перечень оформленных помещений: </vt:lpstr>
      <vt:lpstr>Пояснительная записка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«Детский сад комбинированного вида № 177» городского округа Самара</dc:title>
  <dc:creator>dns</dc:creator>
  <cp:lastModifiedBy>dns</cp:lastModifiedBy>
  <cp:revision>41</cp:revision>
  <dcterms:created xsi:type="dcterms:W3CDTF">2016-12-15T10:25:31Z</dcterms:created>
  <dcterms:modified xsi:type="dcterms:W3CDTF">2016-12-16T10:41:29Z</dcterms:modified>
</cp:coreProperties>
</file>